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COMMAND WORDS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the skills to help you tackle the command words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0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Distinguish means </a:t>
            </a: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</a:p>
          <a:p>
            <a:endParaRPr lang="en-GB" sz="3600" dirty="0"/>
          </a:p>
          <a:p>
            <a:r>
              <a:rPr lang="en-GB" sz="3600" u="sng" dirty="0" smtClean="0"/>
              <a:t>Each sentence</a:t>
            </a:r>
            <a:r>
              <a:rPr lang="en-GB" sz="3600" dirty="0" smtClean="0"/>
              <a:t> must have a comparison </a:t>
            </a:r>
            <a:r>
              <a:rPr lang="en-GB" sz="3600" u="sng" dirty="0" smtClean="0"/>
              <a:t>within it</a:t>
            </a:r>
          </a:p>
          <a:p>
            <a:endParaRPr lang="en-GB" sz="3600" dirty="0"/>
          </a:p>
          <a:p>
            <a:r>
              <a:rPr lang="en-GB" sz="3600" dirty="0" smtClean="0"/>
              <a:t>Use words:</a:t>
            </a:r>
          </a:p>
          <a:p>
            <a:pPr lvl="1"/>
            <a:r>
              <a:rPr lang="en-GB" sz="3600" b="1" dirty="0"/>
              <a:t>w</a:t>
            </a:r>
            <a:r>
              <a:rPr lang="en-GB" sz="3600" b="1" dirty="0" smtClean="0"/>
              <a:t>hereas    compared to    but</a:t>
            </a:r>
            <a:endParaRPr lang="en-GB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Distinguish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2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Strategic decisions are made by senior management and are long term decisions.  These decisions are deciding the aims and goals or an organisation for example profit maximisation.</a:t>
            </a:r>
          </a:p>
          <a:p>
            <a:r>
              <a:rPr lang="en-GB" dirty="0" smtClean="0"/>
              <a:t>Tactical decisions are made by middle management and are deciding how to achieve the aims and goals set by senior management for example cutting costs.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Distinguish between a strategic decision and a tactical decision (3)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19686327">
            <a:off x="894250" y="2636877"/>
            <a:ext cx="73404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Zero marks!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513" y="5257800"/>
            <a:ext cx="84609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How many marks did this get?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57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Strategic decisions are made by senior managers whereas tactical decisions are made by middle managers</a:t>
            </a:r>
          </a:p>
          <a:p>
            <a:r>
              <a:rPr lang="en-GB" dirty="0" smtClean="0"/>
              <a:t>Strategic decisions are long term decisions whereas tactical decisions are medium term</a:t>
            </a:r>
          </a:p>
          <a:p>
            <a:r>
              <a:rPr lang="en-GB" dirty="0" smtClean="0"/>
              <a:t>Strategic decisions shape the main objectives of an organisation whereas the tactical decisions help to put strategic decisions into place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this answer?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86200" y="5105400"/>
            <a:ext cx="50369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marks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037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162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COMMAND WORDS</vt:lpstr>
      <vt:lpstr>Distinguish</vt:lpstr>
      <vt:lpstr>Distinguish between a strategic decision and a tactical decision (3)</vt:lpstr>
      <vt:lpstr>What about this answer?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WORDS</dc:title>
  <dc:creator/>
  <cp:lastModifiedBy>Margaret Rhynas - Fortrose Academy</cp:lastModifiedBy>
  <cp:revision>5</cp:revision>
  <dcterms:created xsi:type="dcterms:W3CDTF">2006-08-16T00:00:00Z</dcterms:created>
  <dcterms:modified xsi:type="dcterms:W3CDTF">2012-03-02T12:04:50Z</dcterms:modified>
</cp:coreProperties>
</file>